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419" r:id="rId2"/>
    <p:sldId id="407" r:id="rId3"/>
    <p:sldId id="434" r:id="rId4"/>
    <p:sldId id="454" r:id="rId5"/>
    <p:sldId id="455" r:id="rId6"/>
    <p:sldId id="456" r:id="rId7"/>
    <p:sldId id="457" r:id="rId8"/>
    <p:sldId id="458" r:id="rId9"/>
    <p:sldId id="460" r:id="rId10"/>
    <p:sldId id="461" r:id="rId11"/>
    <p:sldId id="462" r:id="rId12"/>
    <p:sldId id="463" r:id="rId13"/>
    <p:sldId id="470" r:id="rId14"/>
    <p:sldId id="447" r:id="rId15"/>
    <p:sldId id="448" r:id="rId16"/>
    <p:sldId id="449" r:id="rId17"/>
    <p:sldId id="459" r:id="rId18"/>
    <p:sldId id="468" r:id="rId19"/>
    <p:sldId id="464" r:id="rId20"/>
    <p:sldId id="465" r:id="rId21"/>
    <p:sldId id="466" r:id="rId22"/>
    <p:sldId id="467" r:id="rId23"/>
    <p:sldId id="471" r:id="rId24"/>
    <p:sldId id="472" r:id="rId25"/>
    <p:sldId id="469" r:id="rId26"/>
    <p:sldId id="473" r:id="rId27"/>
    <p:sldId id="319" r:id="rId28"/>
    <p:sldId id="43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68" autoAdjust="0"/>
    <p:restoredTop sz="86395"/>
  </p:normalViewPr>
  <p:slideViewPr>
    <p:cSldViewPr snapToGrid="0">
      <p:cViewPr varScale="1">
        <p:scale>
          <a:sx n="103" d="100"/>
          <a:sy n="103" d="100"/>
        </p:scale>
        <p:origin x="114" y="348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0.tif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2.jpeg>
</file>

<file path=ppt/media/image3.jpg>
</file>

<file path=ppt/media/image4.jpeg>
</file>

<file path=ppt/media/image5.gif>
</file>

<file path=ppt/media/image6.PNG>
</file>

<file path=ppt/media/image7.gif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7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avidoreilly.itch.io/everything" TargetMode="External"/><Relationship Id="rId2" Type="http://schemas.openxmlformats.org/officeDocument/2006/relationships/hyperlink" Target="https://crowscrowscrows.itch.io/dr-langeskov-the-tiger-and-the-terribly-cursed-emerald-a-whirlwind-heist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finji.itch.io/night-in-the-woods" TargetMode="External"/><Relationship Id="rId4" Type="http://schemas.openxmlformats.org/officeDocument/2006/relationships/hyperlink" Target="https://laundrybear.itch.io/morticians-tal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gbSILzo8hc" TargetMode="External"/><Relationship Id="rId2" Type="http://schemas.openxmlformats.org/officeDocument/2006/relationships/hyperlink" Target="https://gamasutra.com/blogs/DavidLogan/20200319/359737/Expert_Advice_A_Guide_to_Working_Remotely_in_Games.ph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fehacker.com/productivity-101-a-primer-to-the-pomodoro-technique-1598992730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UvEhlJ" TargetMode="External"/><Relationship Id="rId2" Type="http://schemas.openxmlformats.org/officeDocument/2006/relationships/hyperlink" Target="https://products.office.com/en-gb/microsoft-teams/download-app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iscord.gg/4Smtuy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itch.io/docs/creators/design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Digital Attendance Holding slid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12192000" cy="6860777"/>
          </a:xfrm>
        </p:spPr>
      </p:pic>
    </p:spTree>
    <p:extLst>
      <p:ext uri="{BB962C8B-B14F-4D97-AF65-F5344CB8AC3E}">
        <p14:creationId xmlns:p14="http://schemas.microsoft.com/office/powerpoint/2010/main" val="416451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itch.io page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dirty="0"/>
              <a:t>In terms of feel of the page, a really good 1</a:t>
            </a:r>
            <a:r>
              <a:rPr lang="en-GB" sz="2600" baseline="30000" dirty="0"/>
              <a:t>st</a:t>
            </a:r>
            <a:r>
              <a:rPr lang="en-GB" sz="2600" dirty="0"/>
              <a:t> year page will feel like a very small Indie Game which is charging a few $’s</a:t>
            </a:r>
          </a:p>
          <a:p>
            <a:r>
              <a:rPr lang="en-GB" sz="2600" dirty="0"/>
              <a:t>For good examples, have a look at the following:</a:t>
            </a:r>
          </a:p>
          <a:p>
            <a:pPr lvl="1"/>
            <a:r>
              <a:rPr lang="en-GB" u="sng" dirty="0">
                <a:hlinkClick r:id="rId2"/>
              </a:rPr>
              <a:t>https://crowscrowscrows.itch.io/dr-langeskov-the-tiger-and-the-terribly-cursed-emerald-a-whirlwind-heist</a:t>
            </a:r>
            <a:endParaRPr lang="en-GB" dirty="0"/>
          </a:p>
          <a:p>
            <a:pPr lvl="1"/>
            <a:r>
              <a:rPr lang="en-GB" u="sng" dirty="0">
                <a:hlinkClick r:id="rId3"/>
              </a:rPr>
              <a:t>https://davidoreilly.itch.io/everything</a:t>
            </a:r>
            <a:endParaRPr lang="en-GB" dirty="0"/>
          </a:p>
          <a:p>
            <a:pPr lvl="1"/>
            <a:r>
              <a:rPr lang="en-GB" u="sng" dirty="0">
                <a:hlinkClick r:id="rId4"/>
              </a:rPr>
              <a:t>https://laundrybear.itch.io/morticians-tale</a:t>
            </a:r>
            <a:endParaRPr lang="en-GB" dirty="0"/>
          </a:p>
          <a:p>
            <a:pPr lvl="1"/>
            <a:r>
              <a:rPr lang="en-GB" u="sng" dirty="0">
                <a:hlinkClick r:id="rId5"/>
              </a:rPr>
              <a:t>https://finji.itch.io/night-in-the-woods</a:t>
            </a:r>
            <a:endParaRPr lang="en-GB" dirty="0"/>
          </a:p>
          <a:p>
            <a:pPr lvl="1"/>
            <a:endParaRPr lang="en-GB" sz="2200" dirty="0"/>
          </a:p>
          <a:p>
            <a:pPr lvl="1"/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055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sz="2200" dirty="0"/>
          </a:p>
          <a:p>
            <a:pPr lvl="1"/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8D2700B-DE88-45C1-B821-F174E74C07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62685"/>
            <a:ext cx="4375340" cy="45906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86F78D-D747-4556-B333-0276CC2A95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39" y="962685"/>
            <a:ext cx="4022761" cy="464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569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Trailer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should show the gameplay of your game</a:t>
            </a:r>
          </a:p>
          <a:p>
            <a:r>
              <a:rPr lang="en-US" dirty="0"/>
              <a:t>The format is up to you:</a:t>
            </a:r>
          </a:p>
          <a:p>
            <a:pPr lvl="1"/>
            <a:r>
              <a:rPr lang="en-US" dirty="0"/>
              <a:t>Flashy E3 style trailer</a:t>
            </a:r>
          </a:p>
          <a:p>
            <a:pPr lvl="1"/>
            <a:r>
              <a:rPr lang="en-US" dirty="0"/>
              <a:t>‘Lets’ play style</a:t>
            </a:r>
          </a:p>
          <a:p>
            <a:pPr lvl="1"/>
            <a:r>
              <a:rPr lang="en-US" dirty="0"/>
              <a:t>Traditional gameplay trailer</a:t>
            </a:r>
          </a:p>
          <a:p>
            <a:r>
              <a:rPr lang="en-US" dirty="0"/>
              <a:t>These will be embedded into your itch.io page, this should showcase for your game!</a:t>
            </a:r>
            <a:endParaRPr lang="en-GB" sz="2200" dirty="0"/>
          </a:p>
          <a:p>
            <a:pPr lvl="1"/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15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Brochure Page/Standee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These small stands will be used to explain your game and the controls</a:t>
            </a:r>
          </a:p>
          <a:p>
            <a:r>
              <a:rPr lang="en-US" sz="2600" dirty="0"/>
              <a:t>This is a summary of what is on your itch.io page</a:t>
            </a:r>
          </a:p>
          <a:p>
            <a:r>
              <a:rPr lang="en-US" sz="2600" dirty="0"/>
              <a:t>The standee should also feature the game controls, please consider making this easy to read and not just a block of text</a:t>
            </a:r>
          </a:p>
          <a:p>
            <a:r>
              <a:rPr lang="en-US" sz="2600" dirty="0"/>
              <a:t>Please provide a QR which points to an itch.io page</a:t>
            </a:r>
          </a:p>
          <a:p>
            <a:r>
              <a:rPr lang="en-US" sz="2600" dirty="0"/>
              <a:t>We will provide a PSD template for this, this will be on the Learning Space</a:t>
            </a:r>
          </a:p>
          <a:p>
            <a:r>
              <a:rPr lang="en-US" sz="2600" dirty="0"/>
              <a:t>All the brochure pages will be collated for the whole Games Academy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121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Game Standees</a:t>
            </a:r>
          </a:p>
        </p:txBody>
      </p:sp>
      <p:pic>
        <p:nvPicPr>
          <p:cNvPr id="3" name="Picture 2" descr="A picture containing screenshot, photo, street, side&#10;&#10;Description automatically generated">
            <a:extLst>
              <a:ext uri="{FF2B5EF4-FFF2-40B4-BE49-F238E27FC236}">
                <a16:creationId xmlns:a16="http://schemas.microsoft.com/office/drawing/2014/main" id="{2B433368-9F65-434A-86A0-2ED8F2E386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682" y="1311964"/>
            <a:ext cx="6760636" cy="47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26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Game Standees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436835-ECBB-6D47-AA33-7482A8CCC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53490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661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Game Standees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625FFB-03A0-D14A-80D3-F1110D880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027906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01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978430" y="2790363"/>
            <a:ext cx="8235140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Online Working Tips</a:t>
            </a:r>
            <a:endParaRPr kumimoji="0" lang="en-GB" sz="7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559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2844949" y="2790363"/>
            <a:ext cx="650210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 an Individual</a:t>
            </a:r>
            <a:endParaRPr kumimoji="0" lang="en-GB" sz="7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5406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Schedules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2E0EE8-88BB-46B4-B695-C1F736CC3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017" y="1802671"/>
            <a:ext cx="6401966" cy="367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68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0A1976-9244-984B-89F8-1445CFAD753A}"/>
              </a:ext>
            </a:extLst>
          </p:cNvPr>
          <p:cNvSpPr txBox="1"/>
          <p:nvPr/>
        </p:nvSpPr>
        <p:spPr>
          <a:xfrm>
            <a:off x="1305334" y="2604042"/>
            <a:ext cx="40334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GAM130 – </a:t>
            </a:r>
          </a:p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Moving </a:t>
            </a:r>
          </a:p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Online</a:t>
            </a:r>
          </a:p>
        </p:txBody>
      </p:sp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Tasks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94FC16-660A-43A9-8B19-D94D2DB49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" y="1476375"/>
            <a:ext cx="6172200" cy="390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073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Time Management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611A08-4EE1-43DB-944A-BE886A8AB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534" y="1825625"/>
            <a:ext cx="5467739" cy="382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929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Exercise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3A551B-B9E8-4929-88AC-098BE5E94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037" y="1385985"/>
            <a:ext cx="5424002" cy="435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3670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Cut Distractions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9F3F25-8657-4F19-B384-BD3C756248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71" y="1454449"/>
            <a:ext cx="8795657" cy="4274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102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B46608-A5F2-411B-8832-104C978E5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147763"/>
            <a:ext cx="50292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196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962293" y="2790363"/>
            <a:ext cx="4572214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 a Group</a:t>
            </a:r>
            <a:endParaRPr kumimoji="0" lang="en-GB" sz="7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50663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Group Working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Communication is key, make sure meet on Slack/Discord/Teams regularly</a:t>
            </a:r>
          </a:p>
          <a:p>
            <a:pPr lvl="1"/>
            <a:r>
              <a:rPr lang="en-US" sz="2200" dirty="0"/>
              <a:t>Move all stand-ups online …. and actual do them!</a:t>
            </a:r>
          </a:p>
          <a:p>
            <a:r>
              <a:rPr lang="en-US" sz="2600" dirty="0"/>
              <a:t>Find time to work online together</a:t>
            </a:r>
          </a:p>
          <a:p>
            <a:pPr lvl="1"/>
            <a:r>
              <a:rPr lang="en-US" sz="2200" dirty="0"/>
              <a:t>Use Studio Practice Time</a:t>
            </a:r>
          </a:p>
          <a:p>
            <a:pPr lvl="1"/>
            <a:r>
              <a:rPr lang="en-US" sz="2200" dirty="0"/>
              <a:t>Look at each others timetable and schedule a slot</a:t>
            </a:r>
          </a:p>
          <a:p>
            <a:pPr lvl="1"/>
            <a:r>
              <a:rPr lang="en-US" sz="2200" dirty="0"/>
              <a:t>Be on Slack or Discord at these times</a:t>
            </a:r>
          </a:p>
          <a:p>
            <a:r>
              <a:rPr lang="en-US" sz="3000" dirty="0"/>
              <a:t>Use Version Control!!</a:t>
            </a:r>
          </a:p>
          <a:p>
            <a:r>
              <a:rPr lang="en-US" sz="3000" dirty="0"/>
              <a:t>For all other files, setup a shared OneDrive Space</a:t>
            </a:r>
          </a:p>
          <a:p>
            <a:r>
              <a:rPr lang="en-US" sz="3000" dirty="0"/>
              <a:t>Have an online task board </a:t>
            </a:r>
            <a:r>
              <a:rPr lang="en-US" sz="3000"/>
              <a:t>on Trello</a:t>
            </a:r>
            <a:endParaRPr lang="en-US" sz="3000" dirty="0"/>
          </a:p>
          <a:p>
            <a:endParaRPr lang="en-US" sz="26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946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14E97-E734-9A4F-8C8E-87457334A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EAF82-D3D7-3149-AFE0-9577C1F2C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Expert Advice: A Guide to Working Remotely in Games</a:t>
            </a:r>
            <a:r>
              <a:rPr lang="en-US" dirty="0"/>
              <a:t>- </a:t>
            </a:r>
            <a:r>
              <a:rPr lang="en-GB" dirty="0">
                <a:hlinkClick r:id="rId2"/>
              </a:rPr>
              <a:t>https://gamasutra.com/blogs/DavidLogan/20200319/359737/Expert_Advice_A_Guide_to_Working_Remotely_in_Games.php</a:t>
            </a:r>
            <a:endParaRPr lang="en-GB" dirty="0"/>
          </a:p>
          <a:p>
            <a:r>
              <a:rPr lang="en-GB" dirty="0"/>
              <a:t>Spry Fox: Remote Working - </a:t>
            </a:r>
            <a:r>
              <a:rPr lang="en-GB" dirty="0">
                <a:hlinkClick r:id="rId3"/>
              </a:rPr>
              <a:t>https://www.youtube.com/watch?v=3gbSILzo8hc</a:t>
            </a:r>
            <a:endParaRPr lang="en-GB" dirty="0"/>
          </a:p>
          <a:p>
            <a:r>
              <a:rPr lang="en-GB" dirty="0"/>
              <a:t>The Pomodoro Technique - </a:t>
            </a:r>
            <a:r>
              <a:rPr lang="en-GB" dirty="0">
                <a:hlinkClick r:id="rId4"/>
              </a:rPr>
              <a:t>https://lifehacker.com/productivity-101-a-primer-to-the-pomodoro-technique-1598992730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513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Since we have now moved to online teaching there are few things we should cover:</a:t>
            </a:r>
          </a:p>
          <a:p>
            <a:pPr lvl="1"/>
            <a:r>
              <a:rPr lang="en-US" dirty="0"/>
              <a:t>Assignment</a:t>
            </a:r>
          </a:p>
          <a:p>
            <a:pPr lvl="1"/>
            <a:r>
              <a:rPr lang="en-US" dirty="0"/>
              <a:t>Expo Replacement</a:t>
            </a:r>
          </a:p>
          <a:p>
            <a:pPr lvl="1"/>
            <a:r>
              <a:rPr lang="en-US" dirty="0"/>
              <a:t>Tips and Techniques to work remotely</a:t>
            </a:r>
          </a:p>
          <a:p>
            <a:r>
              <a:rPr lang="en-US" dirty="0"/>
              <a:t>First off communication</a:t>
            </a:r>
          </a:p>
          <a:p>
            <a:pPr lvl="1"/>
            <a:r>
              <a:rPr lang="en-US" dirty="0"/>
              <a:t>We are using Microsoft Teams for all teaching online</a:t>
            </a:r>
          </a:p>
          <a:p>
            <a:pPr lvl="2"/>
            <a:r>
              <a:rPr lang="en-US" dirty="0"/>
              <a:t>Download - </a:t>
            </a:r>
            <a:r>
              <a:rPr lang="en-GB" dirty="0">
                <a:hlinkClick r:id="rId2"/>
              </a:rPr>
              <a:t>https://products.office.com/en-gb/microsoft-teams/download-app</a:t>
            </a:r>
            <a:endParaRPr lang="en-GB" dirty="0"/>
          </a:p>
          <a:p>
            <a:pPr lvl="1"/>
            <a:r>
              <a:rPr lang="en-GB" dirty="0"/>
              <a:t>We have a Teams Site for you all - </a:t>
            </a:r>
            <a:r>
              <a:rPr lang="en-US" dirty="0">
                <a:hlinkClick r:id="rId3"/>
              </a:rPr>
              <a:t>https://bit.ly/2UvEhlJ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Students have also setup a Discord - </a:t>
            </a:r>
            <a:r>
              <a:rPr lang="en-US" dirty="0">
                <a:hlinkClick r:id="rId4"/>
              </a:rPr>
              <a:t>https://discord.gg/4Smtuy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9554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How your teaching is changing?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We will setup up the following sessions</a:t>
            </a:r>
          </a:p>
          <a:p>
            <a:pPr lvl="1"/>
            <a:r>
              <a:rPr lang="en-GB" b="1" dirty="0"/>
              <a:t>Lecture</a:t>
            </a:r>
            <a:r>
              <a:rPr lang="en-GB" dirty="0"/>
              <a:t> – Microsoft Teams Live Events</a:t>
            </a:r>
          </a:p>
          <a:p>
            <a:pPr lvl="1"/>
            <a:r>
              <a:rPr lang="en-GB" b="1" dirty="0"/>
              <a:t>Workshops</a:t>
            </a:r>
            <a:r>
              <a:rPr lang="en-GB" dirty="0"/>
              <a:t> – Microsoft Teams Meetings</a:t>
            </a:r>
          </a:p>
          <a:p>
            <a:pPr lvl="1"/>
            <a:r>
              <a:rPr lang="en-GB" b="1" dirty="0"/>
              <a:t>Tutorials </a:t>
            </a:r>
            <a:r>
              <a:rPr lang="en-GB" dirty="0"/>
              <a:t>–Microsoft Team Meetings or Chats (Private Messaging)</a:t>
            </a:r>
          </a:p>
          <a:p>
            <a:pPr lvl="1"/>
            <a:r>
              <a:rPr lang="en-GB" b="1" dirty="0"/>
              <a:t>Studio Practice</a:t>
            </a:r>
            <a:r>
              <a:rPr lang="en-GB" dirty="0"/>
              <a:t> – Staff will be available on Discord and Teams, please ‘@’ and they can setup MS Team Meetings to support</a:t>
            </a:r>
          </a:p>
          <a:p>
            <a:r>
              <a:rPr lang="en-GB" dirty="0"/>
              <a:t>These will align with your timetabled sessions, and you will receive an invite via email ….. </a:t>
            </a:r>
            <a:r>
              <a:rPr lang="en-GB" b="1" dirty="0"/>
              <a:t>PLEASE CHECK YOUR EMAIL</a:t>
            </a:r>
            <a:endParaRPr lang="en-GB" dirty="0"/>
          </a:p>
          <a:p>
            <a:r>
              <a:rPr lang="en-GB" dirty="0"/>
              <a:t>If you don’t receive an invite, please ‘@’ the Tutor on Teams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4288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307ACBA-E838-4884-AEE2-351355D2B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355" y="817886"/>
            <a:ext cx="7007290" cy="39416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C2FB695-6390-48F3-BCCB-AAD2284AB6B8}"/>
              </a:ext>
            </a:extLst>
          </p:cNvPr>
          <p:cNvSpPr/>
          <p:nvPr/>
        </p:nvSpPr>
        <p:spPr>
          <a:xfrm>
            <a:off x="2089743" y="5026481"/>
            <a:ext cx="80125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800" b="1" dirty="0"/>
              <a:t>PLEASE CHECK YOUR EMAIL!!!!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1655439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574733" y="2790363"/>
            <a:ext cx="4857868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Assignment</a:t>
            </a:r>
            <a:endParaRPr kumimoji="0" lang="en-GB" sz="7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3660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Assignment Breakdown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Assignment 1 – Studio Practice</a:t>
            </a:r>
          </a:p>
          <a:p>
            <a:pPr lvl="1"/>
            <a:r>
              <a:rPr lang="en-US" dirty="0"/>
              <a:t>Some changes, mainly expo materials (more on that later)</a:t>
            </a:r>
          </a:p>
          <a:p>
            <a:r>
              <a:rPr lang="en-US" dirty="0"/>
              <a:t>Assignment 2 – Evaluation</a:t>
            </a:r>
          </a:p>
          <a:p>
            <a:pPr lvl="1"/>
            <a:r>
              <a:rPr lang="en-US" dirty="0"/>
              <a:t>No changes!</a:t>
            </a:r>
          </a:p>
          <a:p>
            <a:r>
              <a:rPr lang="en-US" dirty="0"/>
              <a:t>No student will be disadvantage for this move to online</a:t>
            </a:r>
          </a:p>
          <a:p>
            <a:r>
              <a:rPr lang="en-US" dirty="0"/>
              <a:t>All Supervisors have been instructed to take the new situation into account</a:t>
            </a:r>
          </a:p>
          <a:p>
            <a:r>
              <a:rPr lang="en-US" dirty="0"/>
              <a:t>We will also use our academic judgement to ensure you get the mark you deserve</a:t>
            </a:r>
          </a:p>
        </p:txBody>
      </p:sp>
    </p:spTree>
    <p:extLst>
      <p:ext uri="{BB962C8B-B14F-4D97-AF65-F5344CB8AC3E}">
        <p14:creationId xmlns:p14="http://schemas.microsoft.com/office/powerpoint/2010/main" val="2723592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Assignment 1 – Studio Practice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 assignment mostly stays the same</a:t>
            </a:r>
          </a:p>
          <a:p>
            <a:r>
              <a:rPr lang="en-US" sz="2600" dirty="0"/>
              <a:t>The </a:t>
            </a:r>
            <a:r>
              <a:rPr lang="en-US" sz="2600" b="1" dirty="0"/>
              <a:t>Collaborate</a:t>
            </a:r>
            <a:r>
              <a:rPr lang="en-US" sz="2600" dirty="0"/>
              <a:t> learning outcome is still be assessed on how you work as a team</a:t>
            </a:r>
          </a:p>
          <a:p>
            <a:pPr lvl="1"/>
            <a:r>
              <a:rPr lang="en-US" dirty="0"/>
              <a:t>Team Working</a:t>
            </a:r>
          </a:p>
          <a:p>
            <a:pPr lvl="1"/>
            <a:r>
              <a:rPr lang="en-US" dirty="0"/>
              <a:t>Version Control</a:t>
            </a:r>
          </a:p>
          <a:p>
            <a:pPr lvl="1"/>
            <a:r>
              <a:rPr lang="en-US" dirty="0"/>
              <a:t>Agile Practice</a:t>
            </a:r>
          </a:p>
          <a:p>
            <a:pPr lvl="1"/>
            <a:r>
              <a:rPr lang="en-US" dirty="0"/>
              <a:t>Reflection</a:t>
            </a:r>
          </a:p>
          <a:p>
            <a:r>
              <a:rPr lang="en-US" sz="2600" dirty="0"/>
              <a:t>The </a:t>
            </a:r>
            <a:r>
              <a:rPr lang="en-US" sz="2600" b="1" dirty="0"/>
              <a:t>Deliver </a:t>
            </a:r>
            <a:r>
              <a:rPr lang="en-US" sz="2600" dirty="0"/>
              <a:t>learning outcome is still be assessed on the quality of the game</a:t>
            </a:r>
          </a:p>
          <a:p>
            <a:r>
              <a:rPr lang="en-US" sz="2600" dirty="0"/>
              <a:t>However the </a:t>
            </a:r>
            <a:r>
              <a:rPr lang="en-US" sz="2600" b="1" dirty="0"/>
              <a:t>Expo Materials </a:t>
            </a:r>
            <a:r>
              <a:rPr lang="en-US" sz="2600" dirty="0"/>
              <a:t>have been dropped and replaced with </a:t>
            </a:r>
            <a:r>
              <a:rPr lang="en-US" sz="2600" b="1" dirty="0"/>
              <a:t>Promo Material</a:t>
            </a:r>
          </a:p>
        </p:txBody>
      </p:sp>
    </p:spTree>
    <p:extLst>
      <p:ext uri="{BB962C8B-B14F-4D97-AF65-F5344CB8AC3E}">
        <p14:creationId xmlns:p14="http://schemas.microsoft.com/office/powerpoint/2010/main" val="3444538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itch.io page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You must create an itch.io page which contains the following:</a:t>
            </a:r>
          </a:p>
          <a:p>
            <a:pPr lvl="1"/>
            <a:r>
              <a:rPr lang="en-GB" sz="2200" b="1" dirty="0"/>
              <a:t>Description</a:t>
            </a:r>
            <a:r>
              <a:rPr lang="en-GB" sz="2200" dirty="0"/>
              <a:t> of the game, with reference to the key features of the game</a:t>
            </a:r>
          </a:p>
          <a:p>
            <a:pPr lvl="1"/>
            <a:r>
              <a:rPr lang="en-GB" sz="2200" b="1" dirty="0"/>
              <a:t>How to play </a:t>
            </a:r>
            <a:r>
              <a:rPr lang="en-GB" sz="2200" dirty="0"/>
              <a:t>which includes </a:t>
            </a:r>
            <a:r>
              <a:rPr lang="en-GB" sz="2200" b="1" dirty="0"/>
              <a:t>controls</a:t>
            </a:r>
          </a:p>
          <a:p>
            <a:pPr lvl="1"/>
            <a:r>
              <a:rPr lang="en-GB" sz="2200" dirty="0"/>
              <a:t>At least </a:t>
            </a:r>
            <a:r>
              <a:rPr lang="en-GB" sz="2200" b="1" dirty="0"/>
              <a:t>2 screenshots </a:t>
            </a:r>
            <a:r>
              <a:rPr lang="en-GB" sz="2200" dirty="0"/>
              <a:t>of your game (considering using GIFs!)</a:t>
            </a:r>
          </a:p>
          <a:p>
            <a:pPr lvl="1"/>
            <a:r>
              <a:rPr lang="en-GB" sz="2200" dirty="0"/>
              <a:t>A </a:t>
            </a:r>
            <a:r>
              <a:rPr lang="en-GB" sz="2200" b="1" dirty="0"/>
              <a:t>banner</a:t>
            </a:r>
            <a:r>
              <a:rPr lang="en-GB" sz="2200" dirty="0"/>
              <a:t> for your game, this should include your </a:t>
            </a:r>
            <a:r>
              <a:rPr lang="en-GB" sz="2200" b="1" dirty="0"/>
              <a:t>game name </a:t>
            </a:r>
            <a:r>
              <a:rPr lang="en-GB" sz="2200" dirty="0"/>
              <a:t>and </a:t>
            </a:r>
            <a:r>
              <a:rPr lang="en-GB" sz="2200" b="1" dirty="0"/>
              <a:t>team logo</a:t>
            </a:r>
          </a:p>
          <a:p>
            <a:pPr lvl="1"/>
            <a:r>
              <a:rPr lang="en-GB" sz="2200" dirty="0"/>
              <a:t>A </a:t>
            </a:r>
            <a:r>
              <a:rPr lang="en-GB" sz="2200" b="1" dirty="0"/>
              <a:t>Game Demo </a:t>
            </a:r>
            <a:r>
              <a:rPr lang="en-GB" sz="2200" dirty="0"/>
              <a:t>which showcases the game development to date, this should be a </a:t>
            </a:r>
            <a:r>
              <a:rPr lang="en-GB" sz="2200" b="1" dirty="0"/>
              <a:t>downloadable zip file </a:t>
            </a:r>
            <a:r>
              <a:rPr lang="en-GB" sz="2200" dirty="0"/>
              <a:t>which includes an </a:t>
            </a:r>
            <a:r>
              <a:rPr lang="en-GB" sz="2200" b="1" dirty="0"/>
              <a:t>executable</a:t>
            </a:r>
          </a:p>
          <a:p>
            <a:pPr lvl="1"/>
            <a:r>
              <a:rPr lang="en-GB" sz="2200" dirty="0"/>
              <a:t>A </a:t>
            </a:r>
            <a:r>
              <a:rPr lang="en-GB" sz="2200" b="1" dirty="0"/>
              <a:t>Gameplay trailer video</a:t>
            </a:r>
            <a:r>
              <a:rPr lang="en-GB" sz="2200" dirty="0"/>
              <a:t>, which shows </a:t>
            </a:r>
            <a:r>
              <a:rPr lang="en-GB" sz="2200" b="1" dirty="0"/>
              <a:t>the key gameplay features</a:t>
            </a:r>
          </a:p>
          <a:p>
            <a:r>
              <a:rPr lang="en-GB" sz="2600" dirty="0"/>
              <a:t>Tips on how to create the icth.io page can be found here - </a:t>
            </a:r>
            <a:r>
              <a:rPr lang="en-GB" sz="2600" dirty="0">
                <a:hlinkClick r:id="rId2"/>
              </a:rPr>
              <a:t>https://itch.io/docs/creators/design</a:t>
            </a:r>
            <a:r>
              <a:rPr lang="en-GB" sz="2600" dirty="0"/>
              <a:t>  </a:t>
            </a:r>
          </a:p>
          <a:p>
            <a:pPr lvl="1"/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510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11259</TotalTime>
  <Words>845</Words>
  <Application>Microsoft Office PowerPoint</Application>
  <PresentationFormat>Widescreen</PresentationFormat>
  <Paragraphs>106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Useful Links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389</cp:revision>
  <dcterms:created xsi:type="dcterms:W3CDTF">2017-09-13T20:00:56Z</dcterms:created>
  <dcterms:modified xsi:type="dcterms:W3CDTF">2020-03-24T09:37:10Z</dcterms:modified>
</cp:coreProperties>
</file>

<file path=docProps/thumbnail.jpeg>
</file>